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6" r:id="rId3"/>
    <p:sldId id="267" r:id="rId4"/>
    <p:sldId id="273" r:id="rId5"/>
    <p:sldId id="261" r:id="rId6"/>
    <p:sldId id="259" r:id="rId7"/>
    <p:sldId id="260" r:id="rId8"/>
    <p:sldId id="258" r:id="rId9"/>
    <p:sldId id="257" r:id="rId10"/>
    <p:sldId id="266" r:id="rId11"/>
    <p:sldId id="262" r:id="rId12"/>
    <p:sldId id="263" r:id="rId13"/>
    <p:sldId id="265" r:id="rId14"/>
    <p:sldId id="264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88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0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3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0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4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3F97-3CE4-0240-86A6-5C3E489FEACC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29DA-1109-0D41-BF1E-7EA2291B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KaeNSYJvrn0" TargetMode="Externa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68" y="116981"/>
            <a:ext cx="6617772" cy="6617772"/>
          </a:xfrm>
          <a:prstGeom prst="rect">
            <a:avLst/>
          </a:prstGeom>
        </p:spPr>
      </p:pic>
      <p:pic>
        <p:nvPicPr>
          <p:cNvPr id="3" name="Picture 2" descr="Meet the Teach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19" y="4094327"/>
            <a:ext cx="3559017" cy="1701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8244" y="1921828"/>
            <a:ext cx="241027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sz="4800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/ 6</a:t>
            </a:r>
            <a:r>
              <a:rPr lang="en-US" sz="4800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Grade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53" y="205443"/>
            <a:ext cx="3166515" cy="1186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1222" y="2362585"/>
            <a:ext cx="29601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Mrs. Newell 5</a:t>
            </a:r>
          </a:p>
          <a:p>
            <a:endParaRPr lang="en-US" sz="3000" dirty="0"/>
          </a:p>
          <a:p>
            <a:r>
              <a:rPr lang="en-US" sz="3000" dirty="0" smtClean="0"/>
              <a:t>Mrs. </a:t>
            </a:r>
            <a:r>
              <a:rPr lang="en-US" sz="3000" dirty="0" err="1" smtClean="0"/>
              <a:t>Loveridge</a:t>
            </a:r>
            <a:r>
              <a:rPr lang="en-US" sz="3000" dirty="0" smtClean="0"/>
              <a:t> 5</a:t>
            </a:r>
          </a:p>
          <a:p>
            <a:endParaRPr lang="en-US" sz="3000" dirty="0"/>
          </a:p>
          <a:p>
            <a:r>
              <a:rPr lang="en-US" sz="3000" dirty="0" smtClean="0"/>
              <a:t>Mr. McGuffey 6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2400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04" y="753816"/>
            <a:ext cx="6853123" cy="51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7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mp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 b="42967"/>
          <a:stretch/>
        </p:blipFill>
        <p:spPr>
          <a:xfrm>
            <a:off x="505087" y="1666189"/>
            <a:ext cx="8212095" cy="26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3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cc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5" y="701511"/>
            <a:ext cx="8549038" cy="55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9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0469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e7ce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6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9" y="406399"/>
            <a:ext cx="8826014" cy="59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blocks of time allow us to “dig deeper” into content in the core areas (reading, writing, math). </a:t>
            </a:r>
          </a:p>
          <a:p>
            <a:r>
              <a:rPr lang="en-US" dirty="0" smtClean="0"/>
              <a:t>Flexibility will allow students to float between groups if they need more time in a particular subject area</a:t>
            </a:r>
          </a:p>
          <a:p>
            <a:r>
              <a:rPr lang="en-US" dirty="0" smtClean="0"/>
              <a:t>Students will have a block of time with their homeroom teacher and class every 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8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36605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62"/>
            <a:ext cx="9144000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ind-1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85" y="519581"/>
            <a:ext cx="9195785" cy="63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@message to phone 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5067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00" u="sng" dirty="0" smtClean="0"/>
              <a:t>HOMEROOM TEACHER</a:t>
            </a:r>
            <a:endParaRPr lang="en-US" sz="3100" u="sng" dirty="0"/>
          </a:p>
          <a:p>
            <a:pPr marL="0" indent="0"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Mrs. Newell </a:t>
            </a:r>
          </a:p>
          <a:p>
            <a:pPr marL="0" indent="0">
              <a:buNone/>
            </a:pPr>
            <a:r>
              <a:rPr lang="en-US" sz="2900" i="1" dirty="0" smtClean="0"/>
              <a:t>@6da0fc   (586) 580-4092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b="1" dirty="0" smtClean="0">
                <a:solidFill>
                  <a:srgbClr val="3366FF"/>
                </a:solidFill>
              </a:rPr>
              <a:t>Mrs. </a:t>
            </a:r>
            <a:r>
              <a:rPr lang="en-US" sz="2900" b="1" dirty="0" err="1" smtClean="0">
                <a:solidFill>
                  <a:srgbClr val="3366FF"/>
                </a:solidFill>
              </a:rPr>
              <a:t>Loveridge</a:t>
            </a:r>
            <a:endParaRPr lang="en-US" sz="2900" b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900" i="1" dirty="0" smtClean="0"/>
              <a:t>@lover    (</a:t>
            </a:r>
            <a:r>
              <a:rPr lang="en-US" sz="2900" i="1" dirty="0"/>
              <a:t>301) 979-7738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 smtClean="0">
                <a:solidFill>
                  <a:srgbClr val="008000"/>
                </a:solidFill>
              </a:rPr>
              <a:t>Mr. McGuffey</a:t>
            </a:r>
          </a:p>
          <a:p>
            <a:pPr marL="0" indent="0">
              <a:buNone/>
            </a:pPr>
            <a:r>
              <a:rPr lang="en-US" sz="2900" i="1" dirty="0" smtClean="0"/>
              <a:t>@</a:t>
            </a:r>
            <a:r>
              <a:rPr lang="en-US" sz="2900" i="1" dirty="0" err="1" smtClean="0"/>
              <a:t>mcguffey</a:t>
            </a:r>
            <a:r>
              <a:rPr lang="en-US" sz="2900" i="1" dirty="0" smtClean="0"/>
              <a:t>   (989) 301-4449</a:t>
            </a:r>
            <a:endParaRPr lang="en-US" sz="29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00" u="sng" dirty="0" smtClean="0"/>
              <a:t>CONTENT AREA</a:t>
            </a:r>
            <a:endParaRPr lang="en-US" sz="3100" u="sng" dirty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Reading</a:t>
            </a:r>
          </a:p>
          <a:p>
            <a:pPr marL="0" indent="0">
              <a:buNone/>
            </a:pPr>
            <a:r>
              <a:rPr lang="en-US" i="1" dirty="0"/>
              <a:t>@</a:t>
            </a:r>
            <a:r>
              <a:rPr lang="en-US" i="1" dirty="0" err="1" smtClean="0"/>
              <a:t>mrsnewells</a:t>
            </a:r>
            <a:r>
              <a:rPr lang="en-US" i="1" dirty="0" smtClean="0"/>
              <a:t> (586 )580</a:t>
            </a:r>
            <a:r>
              <a:rPr lang="en-US" i="1" dirty="0"/>
              <a:t>-</a:t>
            </a:r>
            <a:r>
              <a:rPr lang="en-US" i="1" dirty="0" smtClean="0"/>
              <a:t>4092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2900" b="1" dirty="0" smtClean="0">
                <a:solidFill>
                  <a:srgbClr val="3366FF"/>
                </a:solidFill>
              </a:rPr>
              <a:t>Writing</a:t>
            </a:r>
          </a:p>
          <a:p>
            <a:pPr marL="0" indent="0">
              <a:buNone/>
            </a:pPr>
            <a:r>
              <a:rPr lang="en-US" sz="2900" i="1" dirty="0" smtClean="0"/>
              <a:t>@56write   (301) 979-7738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b="1" dirty="0" smtClean="0">
                <a:solidFill>
                  <a:srgbClr val="008000"/>
                </a:solidFill>
              </a:rPr>
              <a:t>Math</a:t>
            </a:r>
          </a:p>
          <a:p>
            <a:pPr marL="0" indent="0">
              <a:buNone/>
            </a:pPr>
            <a:r>
              <a:rPr lang="en-US" sz="2900" i="1" dirty="0"/>
              <a:t>@</a:t>
            </a:r>
            <a:r>
              <a:rPr lang="en-US" sz="2900" i="1" dirty="0" err="1" smtClean="0"/>
              <a:t>mcguf</a:t>
            </a:r>
            <a:r>
              <a:rPr lang="en-US" sz="2900" i="1" dirty="0" smtClean="0"/>
              <a:t>   </a:t>
            </a:r>
            <a:r>
              <a:rPr lang="en-US" sz="2900" i="1" dirty="0"/>
              <a:t>(989) 301-4449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187354155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23388" cy="7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5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jo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387349"/>
            <a:ext cx="8030934" cy="47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Dojo_Awardpand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0"/>
            <a:ext cx="82550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26834"/>
            <a:ext cx="3492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Positives</a:t>
            </a:r>
          </a:p>
          <a:p>
            <a:endParaRPr lang="en-US" sz="2800" dirty="0"/>
          </a:p>
          <a:p>
            <a:r>
              <a:rPr lang="en-US" sz="2800" dirty="0" smtClean="0"/>
              <a:t>CIA Student</a:t>
            </a:r>
          </a:p>
          <a:p>
            <a:r>
              <a:rPr lang="en-US" sz="2800" dirty="0" smtClean="0"/>
              <a:t>Working Towards Goal</a:t>
            </a:r>
          </a:p>
          <a:p>
            <a:r>
              <a:rPr lang="en-US" sz="2800" dirty="0" smtClean="0"/>
              <a:t>Helping Hand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36066" y="2899834"/>
            <a:ext cx="3492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Work in Progress</a:t>
            </a:r>
          </a:p>
          <a:p>
            <a:endParaRPr lang="en-US" sz="2800" dirty="0"/>
          </a:p>
          <a:p>
            <a:r>
              <a:rPr lang="en-US" sz="2800" dirty="0" smtClean="0"/>
              <a:t>Conversation</a:t>
            </a:r>
          </a:p>
          <a:p>
            <a:r>
              <a:rPr lang="en-US" sz="2800" dirty="0" smtClean="0"/>
              <a:t>Help</a:t>
            </a:r>
          </a:p>
          <a:p>
            <a:r>
              <a:rPr lang="en-US" sz="2800" dirty="0" smtClean="0"/>
              <a:t>Activity</a:t>
            </a:r>
          </a:p>
          <a:p>
            <a:r>
              <a:rPr lang="en-US" sz="2800" dirty="0" smtClean="0"/>
              <a:t>Movement</a:t>
            </a:r>
          </a:p>
          <a:p>
            <a:r>
              <a:rPr lang="en-US" sz="2800" dirty="0" smtClean="0"/>
              <a:t>Participation</a:t>
            </a:r>
          </a:p>
          <a:p>
            <a:r>
              <a:rPr lang="en-US" sz="3600" dirty="0" smtClean="0">
                <a:latin typeface="Abadi MT Condensed Extra Bold"/>
                <a:cs typeface="Abadi MT Condensed Extra Bold"/>
              </a:rPr>
              <a:t>=  success</a:t>
            </a:r>
            <a:endParaRPr lang="en-US" sz="36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89272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jo-cl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6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dojo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7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1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Doj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833"/>
            <a:ext cx="9144000" cy="3914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700" y="5156200"/>
            <a:ext cx="515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badi MT Condensed Extra Bold"/>
                <a:cs typeface="Abadi MT Condensed Extra Bold"/>
              </a:rPr>
              <a:t>Please ask for your personal CODE to check in</a:t>
            </a:r>
            <a:endParaRPr lang="en-US" sz="36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83790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175</Words>
  <Application>Microsoft Macintosh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Text @message to phone #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RATIONALE FOR SCHEDULE</vt:lpstr>
    </vt:vector>
  </TitlesOfParts>
  <Company>Fraser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Loveridge, Sara</dc:creator>
  <cp:lastModifiedBy>Newell, Kelly</cp:lastModifiedBy>
  <cp:revision>12</cp:revision>
  <dcterms:created xsi:type="dcterms:W3CDTF">2014-09-16T02:16:48Z</dcterms:created>
  <dcterms:modified xsi:type="dcterms:W3CDTF">2014-09-17T01:33:33Z</dcterms:modified>
</cp:coreProperties>
</file>